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02438" cy="99345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1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9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33"/>
    <a:srgbClr val="0000FF"/>
    <a:srgbClr val="FF5050"/>
    <a:srgbClr val="FFFF66"/>
    <a:srgbClr val="FFFF99"/>
    <a:srgbClr val="33CC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9" autoAdjust="0"/>
    <p:restoredTop sz="94660" autoAdjust="0"/>
  </p:normalViewPr>
  <p:slideViewPr>
    <p:cSldViewPr>
      <p:cViewPr>
        <p:scale>
          <a:sx n="75" d="100"/>
          <a:sy n="75" d="100"/>
        </p:scale>
        <p:origin x="-1950" y="-438"/>
      </p:cViewPr>
      <p:guideLst>
        <p:guide orient="horz" pos="2160"/>
        <p:guide pos="1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64" y="-96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3141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3141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A4913CD-B5CA-4B31-95A5-3CD82961AE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4363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141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7288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44" y="4718923"/>
            <a:ext cx="5441950" cy="447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141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17EC9F-6ECC-489A-B648-E639743E28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8965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17EC9F-6ECC-489A-B648-E639743E284A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45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963614"/>
            <a:ext cx="7772400" cy="1470025"/>
          </a:xfrm>
        </p:spPr>
        <p:txBody>
          <a:bodyPr lIns="91440"/>
          <a:lstStyle>
            <a:lvl1pPr algn="ctr">
              <a:defRPr sz="4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굴림" pitchFamily="50" charset="-127"/>
              <a:buNone/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53188"/>
            <a:ext cx="1042988" cy="2603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1172FE1-7189-4D3F-A599-0989F5823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2F7F5-8F55-4303-99E7-4391D16724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1"/>
            <a:ext cx="2286000" cy="6126163"/>
          </a:xfrm>
        </p:spPr>
        <p:txBody>
          <a:bodyPr vert="eaVert"/>
          <a:lstStyle>
            <a:lvl1pPr algn="ctr">
              <a:defRPr sz="4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6705600" cy="6126163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C21AC-876E-4887-B602-700A83B237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052514"/>
            <a:ext cx="4038600" cy="24606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665539"/>
            <a:ext cx="4038600" cy="24606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1BD0-BA13-4D74-B196-032694EEE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9BB21-2384-4A85-93B5-14F98039C6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52513"/>
            <a:ext cx="8229600" cy="5073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E8221-2BAD-4EA8-B1A3-F91E51B3BC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75134-E4F0-4D7C-BB01-3A92410665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E3ECD-5683-4549-BC94-5690A56789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168D9-8276-4E74-A83D-954764E4854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000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196752"/>
            <a:ext cx="4040188" cy="639762"/>
          </a:xfrm>
        </p:spPr>
        <p:txBody>
          <a:bodyPr anchor="b"/>
          <a:lstStyle>
            <a:lvl1pPr marL="0" indent="0">
              <a:buNone/>
              <a:defRPr sz="20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1836514"/>
            <a:ext cx="4040188" cy="3951288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96752"/>
            <a:ext cx="4041775" cy="639762"/>
          </a:xfrm>
        </p:spPr>
        <p:txBody>
          <a:bodyPr anchor="b"/>
          <a:lstStyle>
            <a:lvl1pPr marL="0" indent="0">
              <a:buNone/>
              <a:defRPr sz="20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36514"/>
            <a:ext cx="4041775" cy="3951288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BCC1A-452E-47C1-8343-728A3DF4DF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EAA6-8022-416D-809A-F0911D843C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65876-249A-401C-89D2-3C53575AC6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ct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384E4-E957-4E76-B93E-5AA004CFB1B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ct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8F2B5-7A5C-43A8-BA23-7F5A77064B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383338"/>
            <a:ext cx="5175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FF"/>
                </a:solidFill>
                <a:latin typeface="+mj-lt"/>
                <a:ea typeface="굴림" pitchFamily="50" charset="-127"/>
              </a:defRPr>
            </a:lvl1pPr>
          </a:lstStyle>
          <a:p>
            <a:pPr>
              <a:defRPr/>
            </a:pPr>
            <a:fld id="{539FC051-4631-4D30-AC82-4564591E31E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19138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100000">
                <a:srgbClr val="3366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27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578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rgbClr val="0000FF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6" name="Line 10"/>
          <p:cNvSpPr>
            <a:spLocks noChangeShapeType="1"/>
          </p:cNvSpPr>
          <p:nvPr userDrawn="1"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033" name="Picture 11" descr="new seloco_가로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381750"/>
            <a:ext cx="1358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2" r:id="rId4"/>
    <p:sldLayoutId id="2147483671" r:id="rId5"/>
    <p:sldLayoutId id="2147483670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</p:sldLayoutIdLst>
  <p:transition>
    <p:pull dir="r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FFFF00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17"/>
        </a:buBlip>
        <a:defRPr kumimoji="1" sz="2000" b="1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18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18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20"/>
        </a:buBlip>
        <a:defRPr kumimoji="1" sz="16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Jetson Nano, </a:t>
            </a:r>
            <a:r>
              <a:rPr lang="en-US" altLang="ko-KR" dirty="0" err="1" smtClean="0"/>
              <a:t>Senterm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338761"/>
            <a:ext cx="6400800" cy="1752600"/>
          </a:xfrm>
        </p:spPr>
        <p:txBody>
          <a:bodyPr/>
          <a:lstStyle/>
          <a:p>
            <a:r>
              <a:rPr lang="ko-KR" altLang="en-US" dirty="0"/>
              <a:t>인턴사원 </a:t>
            </a:r>
            <a:r>
              <a:rPr lang="ko-KR" altLang="en-US" dirty="0" smtClean="0"/>
              <a:t>김기훈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최기환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auto">
          <a:xfrm>
            <a:off x="4716016" y="6215061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굴림" pitchFamily="50" charset="-127"/>
              <a:buNone/>
              <a:defRPr kumimoji="1" sz="28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5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endParaRPr lang="ko-KR" altLang="en-US" sz="2500" b="0" kern="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Senterm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C:\Users\LENOVO\Desktop\2021.03.02 인턴 최기환\사진\KakaoTalk_20210311_1517551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" y="764704"/>
            <a:ext cx="4558556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NOVO\Desktop\2021.03.02 인턴 최기환\사진\KakaoTalk_20210311_151054471_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68702" y="1298338"/>
            <a:ext cx="5540424" cy="446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LENOVO\Desktop\2021.03.02 인턴 최기환\사진\KakaoTalk_20210311_151054471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0735" y="1300374"/>
            <a:ext cx="5536356" cy="446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LENOVO\Desktop\2021.03.02 인턴 최기환\사진\KakaoTalk_20210311_15105447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61032" y="1268028"/>
            <a:ext cx="5540424" cy="45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07454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Senterm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3284983"/>
            <a:ext cx="8229600" cy="2841179"/>
          </a:xfrm>
        </p:spPr>
        <p:txBody>
          <a:bodyPr/>
          <a:lstStyle/>
          <a:p>
            <a:pPr algn="ctr"/>
            <a:r>
              <a:rPr lang="en-US" altLang="ko-KR" dirty="0" smtClean="0"/>
              <a:t>PIR </a:t>
            </a:r>
            <a:r>
              <a:rPr lang="ko-KR" altLang="en-US" dirty="0" smtClean="0"/>
              <a:t>센서 실습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009731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340768"/>
            <a:ext cx="8784976" cy="4896544"/>
          </a:xfrm>
        </p:spPr>
        <p:txBody>
          <a:bodyPr/>
          <a:lstStyle/>
          <a:p>
            <a:r>
              <a:rPr lang="en-US" altLang="ko-KR" sz="2300" dirty="0"/>
              <a:t>1. </a:t>
            </a:r>
            <a:r>
              <a:rPr lang="en-US" altLang="ko-KR" sz="2300" dirty="0" smtClean="0"/>
              <a:t>Jetson Nano </a:t>
            </a:r>
            <a:r>
              <a:rPr lang="ko-KR" altLang="en-US" sz="2300" dirty="0" smtClean="0"/>
              <a:t>설치 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2. Jetson Nano </a:t>
            </a:r>
            <a:r>
              <a:rPr lang="ko-KR" altLang="en-US" sz="2300" dirty="0" smtClean="0"/>
              <a:t>개발환경 </a:t>
            </a:r>
            <a:r>
              <a:rPr lang="ko-KR" altLang="en-US" sz="2300" dirty="0" err="1"/>
              <a:t>셋</a:t>
            </a:r>
            <a:r>
              <a:rPr lang="ko-KR" altLang="en-US" sz="2300" dirty="0" err="1" smtClean="0"/>
              <a:t>팅</a:t>
            </a:r>
            <a:endParaRPr lang="en-US" altLang="ko-KR" sz="2300" dirty="0" smtClean="0"/>
          </a:p>
          <a:p>
            <a:endParaRPr lang="en-US" altLang="ko-KR" sz="2300" dirty="0"/>
          </a:p>
          <a:p>
            <a:r>
              <a:rPr lang="en-US" altLang="ko-KR" sz="2300" dirty="0" smtClean="0"/>
              <a:t>3. YOLO </a:t>
            </a:r>
            <a:r>
              <a:rPr lang="ko-KR" altLang="en-US" sz="2300" dirty="0" smtClean="0"/>
              <a:t>설치 및 테스트</a:t>
            </a:r>
            <a:endParaRPr lang="en-US" altLang="ko-KR" sz="2300" dirty="0" smtClean="0"/>
          </a:p>
          <a:p>
            <a:endParaRPr lang="en-US" altLang="ko-KR" sz="2300" dirty="0" smtClean="0"/>
          </a:p>
          <a:p>
            <a:r>
              <a:rPr lang="en-US" altLang="ko-KR" sz="2300" dirty="0" smtClean="0"/>
              <a:t>4. </a:t>
            </a:r>
            <a:r>
              <a:rPr lang="en-US" altLang="ko-KR" sz="2300" dirty="0" err="1" smtClean="0"/>
              <a:t>Senterm</a:t>
            </a:r>
            <a:r>
              <a:rPr lang="en-US" altLang="ko-KR" sz="2300" dirty="0" smtClean="0"/>
              <a:t> </a:t>
            </a:r>
            <a:r>
              <a:rPr lang="ko-KR" altLang="en-US" sz="2300" dirty="0" smtClean="0"/>
              <a:t>실</a:t>
            </a:r>
            <a:r>
              <a:rPr lang="ko-KR" altLang="en-US" sz="2300" dirty="0"/>
              <a:t>습</a:t>
            </a:r>
            <a:endParaRPr lang="en-US" altLang="ko-KR" sz="2300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292080" y="908720"/>
            <a:ext cx="370790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2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5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endParaRPr lang="en-US" altLang="ko-KR" kern="0" dirty="0" smtClean="0"/>
          </a:p>
        </p:txBody>
      </p:sp>
    </p:spTree>
    <p:extLst>
      <p:ext uri="{BB962C8B-B14F-4D97-AF65-F5344CB8AC3E}">
        <p14:creationId xmlns:p14="http://schemas.microsoft.com/office/powerpoint/2010/main" val="3970098240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Jetson Nano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57200" y="1052513"/>
            <a:ext cx="3970784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2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5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endParaRPr lang="ko-KR" altLang="en-US" kern="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2996951"/>
            <a:ext cx="3682752" cy="3129211"/>
          </a:xfrm>
        </p:spPr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Jetson Nano</a:t>
            </a:r>
            <a:r>
              <a:rPr lang="ko-KR" altLang="en-US" dirty="0" smtClean="0"/>
              <a:t>에 내장되어있던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카드를 </a:t>
            </a:r>
            <a:r>
              <a:rPr lang="ko-KR" altLang="en-US" dirty="0" err="1" smtClean="0"/>
              <a:t>포멧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7147"/>
            <a:ext cx="4403700" cy="505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805812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Jetson Nano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4060" y="3140968"/>
            <a:ext cx="4258816" cy="5073650"/>
          </a:xfrm>
        </p:spPr>
        <p:txBody>
          <a:bodyPr/>
          <a:lstStyle/>
          <a:p>
            <a:r>
              <a:rPr lang="ko-KR" altLang="en-US" dirty="0" smtClean="0"/>
              <a:t>부팅 디스크를 생성</a:t>
            </a:r>
            <a:r>
              <a:rPr lang="en-US" altLang="ko-KR" dirty="0"/>
              <a:t> </a:t>
            </a:r>
            <a:r>
              <a:rPr lang="en-US" altLang="ko-KR" dirty="0" smtClean="0"/>
              <a:t>-&gt; Jetson Nano</a:t>
            </a:r>
            <a:r>
              <a:rPr lang="ko-KR" altLang="en-US" dirty="0" smtClean="0"/>
              <a:t>에 적용하면 자동으로 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 18.04 </a:t>
            </a:r>
            <a:r>
              <a:rPr lang="ko-KR" altLang="en-US" dirty="0" smtClean="0"/>
              <a:t>운영체제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24744"/>
            <a:ext cx="4093345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LENOVO\Desktop\2021.03.02 인턴 최기환\사진\Screenshot from 2021-03-11 14-48-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" y="959644"/>
            <a:ext cx="9096827" cy="489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37832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Jetson Nano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184" y="3068960"/>
            <a:ext cx="3682752" cy="5073650"/>
          </a:xfrm>
        </p:spPr>
        <p:txBody>
          <a:bodyPr/>
          <a:lstStyle/>
          <a:p>
            <a:r>
              <a:rPr lang="ko-KR" altLang="en-US" dirty="0" smtClean="0"/>
              <a:t>설치된 패키지 업데이트 및 업그레이드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Picture 2" descr="C:\Users\LENOVO\Desktop\2021.03.02 인턴 최기환\사진\Screenshot from 2021-03-11 14-50-4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26" b="50000"/>
          <a:stretch/>
        </p:blipFill>
        <p:spPr bwMode="auto">
          <a:xfrm>
            <a:off x="3995936" y="1052736"/>
            <a:ext cx="485575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ENOVO\Desktop\2021.03.02 인턴 최기환\사진\Screenshot from 2021-03-11 14-50-5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" b="58135"/>
          <a:stretch/>
        </p:blipFill>
        <p:spPr bwMode="auto">
          <a:xfrm>
            <a:off x="251520" y="908720"/>
            <a:ext cx="859522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90656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Jetson Nano </a:t>
            </a:r>
            <a:r>
              <a:rPr lang="ko-KR" altLang="en-US" dirty="0"/>
              <a:t>개발환경 </a:t>
            </a:r>
            <a:r>
              <a:rPr lang="ko-KR" altLang="en-US" dirty="0" err="1"/>
              <a:t>셋팅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1" name="Picture 3" descr="C:\Users\LENOVO\Desktop\2021.03.02 인턴 최기환\사진\Screenshot from 2021-03-11 14-45-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90141"/>
            <a:ext cx="5408054" cy="512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6"/>
          <p:cNvSpPr txBox="1">
            <a:spLocks/>
          </p:cNvSpPr>
          <p:nvPr/>
        </p:nvSpPr>
        <p:spPr bwMode="auto">
          <a:xfrm>
            <a:off x="430312" y="3072580"/>
            <a:ext cx="3682752" cy="312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endParaRPr lang="ko-KR" altLang="en-US" kern="0" dirty="0"/>
          </a:p>
        </p:txBody>
      </p:sp>
      <p:sp>
        <p:nvSpPr>
          <p:cNvPr id="10" name="내용 개체 틀 6"/>
          <p:cNvSpPr>
            <a:spLocks noGrp="1"/>
          </p:cNvSpPr>
          <p:nvPr>
            <p:ph idx="1"/>
          </p:nvPr>
        </p:nvSpPr>
        <p:spPr>
          <a:xfrm>
            <a:off x="539552" y="2852936"/>
            <a:ext cx="3240360" cy="3129211"/>
          </a:xfrm>
        </p:spPr>
        <p:txBody>
          <a:bodyPr/>
          <a:lstStyle/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에 카메라 모듈 설치 및 동작 확인</a:t>
            </a:r>
            <a:endParaRPr lang="ko-KR" altLang="en-US" dirty="0"/>
          </a:p>
        </p:txBody>
      </p:sp>
      <p:pic>
        <p:nvPicPr>
          <p:cNvPr id="2053" name="Picture 5" descr="C:\Users\LENOVO\Desktop\2021.03.02 인턴 최기환\사진\KakaoTalk_20210311_151755112_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9775"/>
            <a:ext cx="8144358" cy="537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977185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YOLO </a:t>
            </a:r>
            <a:r>
              <a:rPr lang="ko-KR" altLang="en-US" dirty="0" smtClean="0"/>
              <a:t>설치 및 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2636912"/>
            <a:ext cx="3322712" cy="5073650"/>
          </a:xfrm>
        </p:spPr>
        <p:txBody>
          <a:bodyPr/>
          <a:lstStyle/>
          <a:p>
            <a:r>
              <a:rPr lang="ko-KR" altLang="en-US" dirty="0" smtClean="0"/>
              <a:t>물체감지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YOLO</a:t>
            </a:r>
            <a:r>
              <a:rPr lang="ko-KR" altLang="en-US" dirty="0" smtClean="0"/>
              <a:t>를 설치</a:t>
            </a:r>
            <a:endParaRPr lang="en-US" altLang="ko-KR" dirty="0"/>
          </a:p>
          <a:p>
            <a:r>
              <a:rPr lang="en-US" altLang="ko-KR" dirty="0" smtClean="0"/>
              <a:t>YOLO</a:t>
            </a:r>
            <a:r>
              <a:rPr lang="ko-KR" altLang="en-US" dirty="0"/>
              <a:t>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darknet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4099" name="Picture 3" descr="C:\Users\LENOVO\Desktop\2021.03.02 인턴 최기환\사진\Screenshot from 2021-03-11 14-47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64704"/>
            <a:ext cx="5625256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14435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YOLO </a:t>
            </a:r>
            <a:r>
              <a:rPr lang="ko-KR" altLang="en-US" dirty="0"/>
              <a:t>설치 및 테스트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122" name="Picture 2" descr="C:\Users\LENOVO\Desktop\2021.03.02 인턴 최기환\사진\do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3940"/>
            <a:ext cx="3888432" cy="508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4139952" y="3147479"/>
            <a:ext cx="995536" cy="704478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5123" name="Picture 3" descr="C:\Users\LENOVO\Desktop\2021.03.02 인턴 최기환\사진\predic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83940"/>
            <a:ext cx="3816424" cy="508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ENOVO\Desktop\2021.03.02 인턴 최기환\사진\Screenshot from 2021-03-11 14-58-4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70717"/>
          <a:stretch/>
        </p:blipFill>
        <p:spPr bwMode="auto">
          <a:xfrm>
            <a:off x="166523" y="908720"/>
            <a:ext cx="8942393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166523" y="4725144"/>
            <a:ext cx="661061" cy="6480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6388121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Senterm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8" y="1052736"/>
            <a:ext cx="9008060" cy="52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13273" r="5965" b="23541"/>
          <a:stretch/>
        </p:blipFill>
        <p:spPr bwMode="auto">
          <a:xfrm rot="5400000">
            <a:off x="5264509" y="2172531"/>
            <a:ext cx="4505722" cy="31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419124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Roadshow Slides">
  <a:themeElements>
    <a:clrScheme name="2_Roadshow Slides 2">
      <a:dk1>
        <a:srgbClr val="000000"/>
      </a:dk1>
      <a:lt1>
        <a:srgbClr val="FFFFFF"/>
      </a:lt1>
      <a:dk2>
        <a:srgbClr val="3F4DA1"/>
      </a:dk2>
      <a:lt2>
        <a:srgbClr val="FFFFFF"/>
      </a:lt2>
      <a:accent1>
        <a:srgbClr val="FFCC00"/>
      </a:accent1>
      <a:accent2>
        <a:srgbClr val="0DB3F8"/>
      </a:accent2>
      <a:accent3>
        <a:srgbClr val="AFB2CD"/>
      </a:accent3>
      <a:accent4>
        <a:srgbClr val="DADADA"/>
      </a:accent4>
      <a:accent5>
        <a:srgbClr val="FFE2AA"/>
      </a:accent5>
      <a:accent6>
        <a:srgbClr val="0BA2E1"/>
      </a:accent6>
      <a:hlink>
        <a:srgbClr val="99FF33"/>
      </a:hlink>
      <a:folHlink>
        <a:srgbClr val="FF66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  <a:ea typeface="굴림" pitchFamily="50" charset="-127"/>
          </a:defRPr>
        </a:defPPr>
      </a:lstStyle>
    </a:lnDef>
  </a:objectDefaults>
  <a:extraClrSchemeLst>
    <a:extraClrScheme>
      <a:clrScheme name="2_Roadshow Slides 1">
        <a:dk1>
          <a:srgbClr val="000000"/>
        </a:dk1>
        <a:lt1>
          <a:srgbClr val="FFFFFF"/>
        </a:lt1>
        <a:dk2>
          <a:srgbClr val="3F4DA1"/>
        </a:dk2>
        <a:lt2>
          <a:srgbClr val="FFFFFF"/>
        </a:lt2>
        <a:accent1>
          <a:srgbClr val="FFCC00"/>
        </a:accent1>
        <a:accent2>
          <a:srgbClr val="71D3FC"/>
        </a:accent2>
        <a:accent3>
          <a:srgbClr val="AFB2CD"/>
        </a:accent3>
        <a:accent4>
          <a:srgbClr val="DADADA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2">
        <a:dk1>
          <a:srgbClr val="000000"/>
        </a:dk1>
        <a:lt1>
          <a:srgbClr val="FFFFFF"/>
        </a:lt1>
        <a:dk2>
          <a:srgbClr val="3F4DA1"/>
        </a:dk2>
        <a:lt2>
          <a:srgbClr val="FFFFFF"/>
        </a:lt2>
        <a:accent1>
          <a:srgbClr val="FFCC00"/>
        </a:accent1>
        <a:accent2>
          <a:srgbClr val="0DB3F8"/>
        </a:accent2>
        <a:accent3>
          <a:srgbClr val="AFB2CD"/>
        </a:accent3>
        <a:accent4>
          <a:srgbClr val="DADADA"/>
        </a:accent4>
        <a:accent5>
          <a:srgbClr val="FFE2AA"/>
        </a:accent5>
        <a:accent6>
          <a:srgbClr val="0BA2E1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3">
        <a:dk1>
          <a:srgbClr val="000000"/>
        </a:dk1>
        <a:lt1>
          <a:srgbClr val="FFFFFF"/>
        </a:lt1>
        <a:dk2>
          <a:srgbClr val="313C7E"/>
        </a:dk2>
        <a:lt2>
          <a:srgbClr val="FFFFFF"/>
        </a:lt2>
        <a:accent1>
          <a:srgbClr val="FFCC00"/>
        </a:accent1>
        <a:accent2>
          <a:srgbClr val="0DB3F8"/>
        </a:accent2>
        <a:accent3>
          <a:srgbClr val="ADAFC0"/>
        </a:accent3>
        <a:accent4>
          <a:srgbClr val="DADADA"/>
        </a:accent4>
        <a:accent5>
          <a:srgbClr val="FFE2AA"/>
        </a:accent5>
        <a:accent6>
          <a:srgbClr val="0BA2E1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4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FFCC00"/>
        </a:accent1>
        <a:accent2>
          <a:srgbClr val="71D3FC"/>
        </a:accent2>
        <a:accent3>
          <a:srgbClr val="FFFFFF"/>
        </a:accent3>
        <a:accent4>
          <a:srgbClr val="DADADA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Roadshow Slides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CC00"/>
        </a:accent1>
        <a:accent2>
          <a:srgbClr val="71D3F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Seloco-EDA-Master_Design</Template>
  <TotalTime>25451</TotalTime>
  <Words>135</Words>
  <Application>Microsoft Office PowerPoint</Application>
  <PresentationFormat>화면 슬라이드 쇼(4:3)</PresentationFormat>
  <Paragraphs>37</Paragraphs>
  <Slides>11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2_Roadshow Slides</vt:lpstr>
      <vt:lpstr>Jetson Nano, Senterm</vt:lpstr>
      <vt:lpstr>목차</vt:lpstr>
      <vt:lpstr>1. Jetson Nano 설치</vt:lpstr>
      <vt:lpstr>1. Jetson Nano 설치</vt:lpstr>
      <vt:lpstr>1. Jetson Nano 설치</vt:lpstr>
      <vt:lpstr>2. Jetson Nano 개발환경 셋팅</vt:lpstr>
      <vt:lpstr>3. YOLO 설치 및 테스트</vt:lpstr>
      <vt:lpstr>3. YOLO 설치 및 테스트</vt:lpstr>
      <vt:lpstr>4. Senterm 실습</vt:lpstr>
      <vt:lpstr>4. Senterm 실습</vt:lpstr>
      <vt:lpstr>4. Senterm 실습</vt:lpstr>
    </vt:vector>
  </TitlesOfParts>
  <Company>Seloco,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Seloco Introduction</dc:title>
  <dc:creator>Willy Song</dc:creator>
  <cp:lastModifiedBy>LENOVO</cp:lastModifiedBy>
  <cp:revision>1777</cp:revision>
  <cp:lastPrinted>2019-08-01T07:39:31Z</cp:lastPrinted>
  <dcterms:created xsi:type="dcterms:W3CDTF">2005-04-12T06:13:43Z</dcterms:created>
  <dcterms:modified xsi:type="dcterms:W3CDTF">2021-03-11T07:12:21Z</dcterms:modified>
</cp:coreProperties>
</file>